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4.8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Use the quadratic formula to solve.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−4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+1=0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+8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=20</m:t>
                    </m:r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Find the discriminant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+3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−6=0</m:t>
                    </m:r>
                  </m:oMath>
                </a14:m>
                <a:r>
                  <a:rPr lang="en-US" sz="4000" dirty="0" smtClean="0"/>
                  <a:t> 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Give the number and type of solutions of the equation in #3.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13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4.8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4±2</m:t>
                    </m:r>
                    <m:r>
                      <a:rPr lang="en-US" sz="4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57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Two real solutions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166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4.8 Quiz</vt:lpstr>
      <vt:lpstr>4.8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96</cp:revision>
  <dcterms:created xsi:type="dcterms:W3CDTF">2010-08-17T17:31:29Z</dcterms:created>
  <dcterms:modified xsi:type="dcterms:W3CDTF">2012-04-04T20:13:15Z</dcterms:modified>
</cp:coreProperties>
</file>